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Lst>
  <p:notesMasterIdLst>
    <p:notesMasterId r:id="rId6"/>
  </p:notesMasterIdLst>
  <p:sldIdLst>
    <p:sldId id="256" r:id="rId7"/>
    <p:sldId id="257" r:id="rId8"/>
  </p:sldIdLst>
  <p:sldSz cy="5143500" cx="9144000"/>
  <p:notesSz cx="6858000" cy="9144000"/>
  <p:embeddedFontLst>
    <p:embeddedFont>
      <p:font typeface="Inter"/>
      <p:regular r:id="rId9"/>
      <p:bold r:id="rId10"/>
      <p:italic r:id="rId11"/>
      <p:boldItalic r:id="rId12"/>
    </p:embeddedFont>
    <p:embeddedFont>
      <p:font typeface="Plus Jakarta Sans"/>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23FABD-AD15-46AD-8E5F-2DA0B08D0082}">
  <a:tblStyle styleId="{FF23FABD-AD15-46AD-8E5F-2DA0B08D0082}"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regular.fntdata"/><Relationship Id="rId12" Type="http://schemas.openxmlformats.org/officeDocument/2006/relationships/font" Target="fonts/Inter-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italic.fntdata"/><Relationship Id="rId14" Type="http://schemas.openxmlformats.org/officeDocument/2006/relationships/font" Target="fonts/PlusJakartaSans-bold.fntdata"/><Relationship Id="rId16" Type="http://schemas.openxmlformats.org/officeDocument/2006/relationships/font" Target="fonts/PlusJakarta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3207505c048_0_65: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g3207505c048_0_6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207505c048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207505c048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rtl="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rtl="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rtl="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rtl="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rtl="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rtl="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rtl="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rtl="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7" name="Shape 57"/>
        <p:cNvGrpSpPr/>
        <p:nvPr/>
      </p:nvGrpSpPr>
      <p:grpSpPr>
        <a:xfrm>
          <a:off x="0" y="0"/>
          <a:ext cx="0" cy="0"/>
          <a:chOff x="0" y="0"/>
          <a:chExt cx="0" cy="0"/>
        </a:xfrm>
      </p:grpSpPr>
      <p:sp>
        <p:nvSpPr>
          <p:cNvPr id="58" name="Google Shape;58;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9" name="Google Shape;59;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algn="l">
              <a:lnSpc>
                <a:spcPct val="90000"/>
              </a:lnSpc>
              <a:spcBef>
                <a:spcPts val="12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algn="l">
              <a:lnSpc>
                <a:spcPct val="90000"/>
              </a:lnSpc>
              <a:spcBef>
                <a:spcPts val="1200"/>
              </a:spcBef>
              <a:spcAft>
                <a:spcPts val="120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0" name="Google Shape;60;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1" name="Google Shape;61;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2" name="Google Shape;62;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63" name="Shape 63"/>
        <p:cNvGrpSpPr/>
        <p:nvPr/>
      </p:nvGrpSpPr>
      <p:grpSpPr>
        <a:xfrm>
          <a:off x="0" y="0"/>
          <a:ext cx="0" cy="0"/>
          <a:chOff x="0" y="0"/>
          <a:chExt cx="0" cy="0"/>
        </a:xfrm>
      </p:grpSpPr>
      <p:sp>
        <p:nvSpPr>
          <p:cNvPr id="64" name="Google Shape;64;p15"/>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65" name="Google Shape;65;p15"/>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66" name="Google Shape;66;p1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7" name="Google Shape;67;p1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68" name="Google Shape;68;p1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graphicFrame>
        <p:nvGraphicFramePr>
          <p:cNvPr id="73" name="Google Shape;73;p16"/>
          <p:cNvGraphicFramePr/>
          <p:nvPr/>
        </p:nvGraphicFramePr>
        <p:xfrm>
          <a:off x="0" y="0"/>
          <a:ext cx="3000000" cy="3000000"/>
        </p:xfrm>
        <a:graphic>
          <a:graphicData uri="http://schemas.openxmlformats.org/drawingml/2006/table">
            <a:tbl>
              <a:tblPr bandRow="1" firstRow="1">
                <a:noFill/>
                <a:tableStyleId>{FF23FABD-AD15-46AD-8E5F-2DA0B08D0082}</a:tableStyleId>
              </a:tblPr>
              <a:tblGrid>
                <a:gridCol w="4572000"/>
                <a:gridCol w="4572000"/>
              </a:tblGrid>
              <a:tr h="2320850">
                <a:tc>
                  <a:txBody>
                    <a:bodyPr/>
                    <a:lstStyle/>
                    <a:p>
                      <a:pPr indent="0" lvl="0" marL="0" rtl="0" algn="l">
                        <a:spcBef>
                          <a:spcPts val="0"/>
                        </a:spcBef>
                        <a:spcAft>
                          <a:spcPts val="0"/>
                        </a:spcAft>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refers to the majority of lands in the western hemisphere, particularly the Americas which were unknown to Europeans prior to 1492</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Clr>
                          <a:schemeClr val="dk1"/>
                        </a:buClr>
                        <a:buFont typeface="Arial"/>
                        <a:buNone/>
                      </a:pPr>
                      <a:r>
                        <a:rPr lang="en" sz="1200">
                          <a:latin typeface="Inter"/>
                          <a:ea typeface="Inter"/>
                          <a:cs typeface="Inter"/>
                          <a:sym typeface="Inter"/>
                        </a:rPr>
                        <a:t>“</a:t>
                      </a:r>
                      <a:r>
                        <a:rPr lang="en" sz="1200">
                          <a:highlight>
                            <a:srgbClr val="FFFFFF"/>
                          </a:highlight>
                          <a:latin typeface="Inter"/>
                          <a:ea typeface="Inter"/>
                          <a:cs typeface="Inter"/>
                          <a:sym typeface="Inter"/>
                        </a:rPr>
                        <a:t>And these we may rightly call a new world. Because our ancestors had no knowledge of them, and it will be a matter wholly new to all those who hear about them. For this transcends the view held by our ancients, inasmuch as most of them hold that there is no continent to the south beyond the equator, but only the sea which they named the Atlantic; and if some of them did aver that a continent there was, they denied with abundant argument that it was a habitable land. </a:t>
                      </a:r>
                      <a:r>
                        <a:rPr lang="en" sz="1200">
                          <a:latin typeface="Inter"/>
                          <a:ea typeface="Inter"/>
                          <a:cs typeface="Inter"/>
                          <a:sym typeface="Inter"/>
                        </a:rPr>
                        <a:t>”</a:t>
                      </a:r>
                      <a:endParaRPr sz="1200">
                        <a:latin typeface="Inter"/>
                        <a:ea typeface="Inter"/>
                        <a:cs typeface="Inter"/>
                        <a:sym typeface="Inter"/>
                      </a:endParaRPr>
                    </a:p>
                    <a:p>
                      <a:pPr indent="0" lvl="0" marL="0" rtl="0" algn="r">
                        <a:spcBef>
                          <a:spcPts val="0"/>
                        </a:spcBef>
                        <a:spcAft>
                          <a:spcPts val="0"/>
                        </a:spcAft>
                        <a:buNone/>
                      </a:pPr>
                      <a:r>
                        <a:rPr lang="en" sz="1200">
                          <a:latin typeface="Inter"/>
                          <a:ea typeface="Inter"/>
                          <a:cs typeface="Inter"/>
                          <a:sym typeface="Inter"/>
                        </a:rPr>
                        <a:t>Amerigo Vespucci, </a:t>
                      </a:r>
                      <a:r>
                        <a:rPr i="1" lang="en" sz="1200">
                          <a:latin typeface="Inter"/>
                          <a:ea typeface="Inter"/>
                          <a:cs typeface="Inter"/>
                          <a:sym typeface="Inter"/>
                        </a:rPr>
                        <a:t>Mundus Novus </a:t>
                      </a:r>
                      <a:endParaRPr i="1" sz="1200">
                        <a:latin typeface="Inter"/>
                        <a:ea typeface="Inter"/>
                        <a:cs typeface="Inter"/>
                        <a:sym typeface="Inter"/>
                      </a:endParaRPr>
                    </a:p>
                    <a:p>
                      <a:pPr indent="0" lvl="0" marL="0" rtl="0" algn="r">
                        <a:spcBef>
                          <a:spcPts val="0"/>
                        </a:spcBef>
                        <a:spcAft>
                          <a:spcPts val="0"/>
                        </a:spcAft>
                        <a:buNone/>
                      </a:pPr>
                      <a:r>
                        <a:rPr i="1" lang="en" sz="1200">
                          <a:latin typeface="Inter"/>
                          <a:ea typeface="Inter"/>
                          <a:cs typeface="Inter"/>
                          <a:sym typeface="Inter"/>
                        </a:rPr>
                        <a:t>(New World), </a:t>
                      </a:r>
                      <a:r>
                        <a:rPr lang="en" sz="1200">
                          <a:latin typeface="Inter"/>
                          <a:ea typeface="Inter"/>
                          <a:cs typeface="Inter"/>
                          <a:sym typeface="Inter"/>
                        </a:rPr>
                        <a:t>1505.</a:t>
                      </a:r>
                      <a:endParaRPr sz="12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l">
                        <a:spcBef>
                          <a:spcPts val="0"/>
                        </a:spcBef>
                        <a:spcAft>
                          <a:spcPts val="0"/>
                        </a:spcAft>
                        <a:buNone/>
                      </a:pPr>
                      <a:r>
                        <a:rPr b="1" lang="en" sz="1800">
                          <a:latin typeface="Inter"/>
                          <a:ea typeface="Inter"/>
                          <a:cs typeface="Inter"/>
                          <a:sym typeface="Inter"/>
                        </a:rPr>
                        <a:t>Illustration</a:t>
                      </a:r>
                      <a:endParaRPr b="1" sz="18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tc>
              </a:tr>
            </a:tbl>
          </a:graphicData>
        </a:graphic>
      </p:graphicFrame>
      <p:sp>
        <p:nvSpPr>
          <p:cNvPr id="74" name="Google Shape;74;p16"/>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“New World”</a:t>
            </a:r>
            <a:endParaRPr b="1" sz="3200">
              <a:solidFill>
                <a:schemeClr val="dk1"/>
              </a:solidFill>
              <a:latin typeface="Plus Jakarta Sans"/>
              <a:ea typeface="Plus Jakarta Sans"/>
              <a:cs typeface="Plus Jakarta Sans"/>
              <a:sym typeface="Plus Jakarta Sans"/>
            </a:endParaRPr>
          </a:p>
          <a:p>
            <a:pPr indent="0" lvl="0" marL="0" marR="0" rtl="0" algn="l">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2029438" y="281875"/>
            <a:ext cx="5085126" cy="4244676"/>
          </a:xfrm>
          <a:prstGeom prst="rect">
            <a:avLst/>
          </a:prstGeom>
          <a:noFill/>
          <a:ln>
            <a:noFill/>
          </a:ln>
        </p:spPr>
      </p:pic>
      <p:sp>
        <p:nvSpPr>
          <p:cNvPr id="80" name="Google Shape;80;p17"/>
          <p:cNvSpPr/>
          <p:nvPr/>
        </p:nvSpPr>
        <p:spPr>
          <a:xfrm>
            <a:off x="425850" y="470100"/>
            <a:ext cx="1943400" cy="1435200"/>
          </a:xfrm>
          <a:prstGeom prst="cloudCallout">
            <a:avLst>
              <a:gd fmla="val 54159" name="adj1"/>
              <a:gd fmla="val 55781"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1" name="Google Shape;81;p17"/>
          <p:cNvSpPr/>
          <p:nvPr/>
        </p:nvSpPr>
        <p:spPr>
          <a:xfrm>
            <a:off x="2871350" y="364850"/>
            <a:ext cx="1810500" cy="1435200"/>
          </a:xfrm>
          <a:prstGeom prst="cloudCallout">
            <a:avLst>
              <a:gd fmla="val 18833" name="adj1"/>
              <a:gd fmla="val 75831"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2" name="Google Shape;82;p17"/>
          <p:cNvSpPr/>
          <p:nvPr/>
        </p:nvSpPr>
        <p:spPr>
          <a:xfrm>
            <a:off x="7339525" y="791700"/>
            <a:ext cx="1730700" cy="1628100"/>
          </a:xfrm>
          <a:prstGeom prst="cloudCallout">
            <a:avLst>
              <a:gd fmla="val -67916" name="adj1"/>
              <a:gd fmla="val 13304"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
        <p:nvSpPr>
          <p:cNvPr id="83" name="Google Shape;83;p17"/>
          <p:cNvSpPr txBox="1"/>
          <p:nvPr/>
        </p:nvSpPr>
        <p:spPr>
          <a:xfrm>
            <a:off x="2029350" y="4587700"/>
            <a:ext cx="5085000" cy="369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chemeClr val="dk1"/>
                </a:solidFill>
                <a:latin typeface="Inter"/>
                <a:ea typeface="Inter"/>
                <a:cs typeface="Inter"/>
                <a:sym typeface="Inter"/>
              </a:rPr>
              <a:t>Source: Theodore de Bry, Columbus Landing on Hispaniola, 1594</a:t>
            </a:r>
            <a:endParaRPr/>
          </a:p>
        </p:txBody>
      </p:sp>
      <p:sp>
        <p:nvSpPr>
          <p:cNvPr id="84" name="Google Shape;84;p17"/>
          <p:cNvSpPr/>
          <p:nvPr/>
        </p:nvSpPr>
        <p:spPr>
          <a:xfrm>
            <a:off x="4783925" y="648425"/>
            <a:ext cx="1646100" cy="1435200"/>
          </a:xfrm>
          <a:prstGeom prst="cloudCallout">
            <a:avLst>
              <a:gd fmla="val 14351" name="adj1"/>
              <a:gd fmla="val 6003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